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F63C-1994-43FE-95F4-828F2C598452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B64A2B-1F3D-45F5-AD4A-1FC8A42852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F63C-1994-43FE-95F4-828F2C598452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4A2B-1F3D-45F5-AD4A-1FC8A42852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F63C-1994-43FE-95F4-828F2C598452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4A2B-1F3D-45F5-AD4A-1FC8A42852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F63C-1994-43FE-95F4-828F2C598452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4A2B-1F3D-45F5-AD4A-1FC8A42852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F63C-1994-43FE-95F4-828F2C598452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64A2B-1F3D-45F5-AD4A-1FC8A42852C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F63C-1994-43FE-95F4-828F2C598452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4A2B-1F3D-45F5-AD4A-1FC8A42852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F63C-1994-43FE-95F4-828F2C598452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4A2B-1F3D-45F5-AD4A-1FC8A42852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F63C-1994-43FE-95F4-828F2C598452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4A2B-1F3D-45F5-AD4A-1FC8A42852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F63C-1994-43FE-95F4-828F2C598452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4A2B-1F3D-45F5-AD4A-1FC8A42852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F63C-1994-43FE-95F4-828F2C598452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4A2B-1F3D-45F5-AD4A-1FC8A42852C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F63C-1994-43FE-95F4-828F2C598452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B64A2B-1F3D-45F5-AD4A-1FC8A42852C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3C1F63C-1994-43FE-95F4-828F2C598452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BB64A2B-1F3D-45F5-AD4A-1FC8A42852C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2276872"/>
            <a:ext cx="7543800" cy="237626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Отчет</a:t>
            </a:r>
            <a:br>
              <a:rPr lang="ru-RU" sz="4400" b="1" dirty="0" smtClean="0"/>
            </a:br>
            <a:r>
              <a:rPr lang="ru-RU" sz="4400" b="1" dirty="0" smtClean="0"/>
              <a:t> Управляющего совета школы </a:t>
            </a:r>
            <a:br>
              <a:rPr lang="ru-RU" sz="4400" b="1" dirty="0" smtClean="0"/>
            </a:br>
            <a:r>
              <a:rPr lang="ru-RU" sz="4400" b="1" dirty="0" smtClean="0"/>
              <a:t>за 2016-2017 учебный год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9551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82801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Смета на 2016-2017 учебный год</a:t>
            </a:r>
            <a:endParaRPr lang="ru-RU" sz="2800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824530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5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9000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Установка гардеробов для средних и старших классов на сумму 445 000 руб. </a:t>
            </a:r>
            <a:endParaRPr lang="ru-RU" sz="2800" dirty="0"/>
          </a:p>
        </p:txBody>
      </p:sp>
      <p:pic>
        <p:nvPicPr>
          <p:cNvPr id="4098" name="Picture 2" descr="C:\Users\Фахретдинов\Desktop\IMG_88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964925" cy="522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55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111604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Пошив костюмов </a:t>
            </a:r>
            <a:br>
              <a:rPr lang="ru-RU" sz="2800" dirty="0" smtClean="0"/>
            </a:br>
            <a:r>
              <a:rPr lang="ru-RU" sz="2800" dirty="0" smtClean="0"/>
              <a:t>для школьного хора на 32 000 руб.</a:t>
            </a:r>
            <a:endParaRPr lang="ru-RU" sz="2800" dirty="0"/>
          </a:p>
        </p:txBody>
      </p:sp>
      <p:pic>
        <p:nvPicPr>
          <p:cNvPr id="1026" name="Picture 2" descr="C:\Users\Фахретдинов\Desktop\IMG_888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0302"/>
            <a:ext cx="8147248" cy="459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4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71184" cy="13716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Хозяйственные нужды школы на 40 000 руб.</a:t>
            </a:r>
            <a:endParaRPr lang="ru-RU" sz="2800" dirty="0"/>
          </a:p>
        </p:txBody>
      </p:sp>
      <p:pic>
        <p:nvPicPr>
          <p:cNvPr id="3074" name="Picture 2" descr="C:\Users\Фахретдинов\Desktop\IMG_88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2732121" cy="20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Фахретдинов\Desktop\IMG_88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9744000" cy="73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Фахретдинов\Desktop\IMG_8883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0477" y="2656702"/>
            <a:ext cx="3403032" cy="255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Фахретдинов\Desktop\IMG_88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40968"/>
            <a:ext cx="2707596" cy="361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22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13716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Воспитательная работа в школе на 33 200 руб.</a:t>
            </a:r>
            <a:endParaRPr lang="ru-RU" sz="2800" dirty="0"/>
          </a:p>
        </p:txBody>
      </p:sp>
      <p:pic>
        <p:nvPicPr>
          <p:cNvPr id="2050" name="Picture 2" descr="C:\Users\Фахретдинов\Desktop\IMG_888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840760" cy="51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66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87208" cy="1371600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и</a:t>
            </a:r>
            <a:r>
              <a:rPr lang="ru-RU" sz="4800" dirty="0" smtClean="0"/>
              <a:t>того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91264" cy="43735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Было сдано: 575 290 рублей</a:t>
            </a:r>
          </a:p>
          <a:p>
            <a:r>
              <a:rPr lang="ru-RU" sz="2400" dirty="0" smtClean="0"/>
              <a:t>Потрачено : 555 200 рублей</a:t>
            </a:r>
          </a:p>
          <a:p>
            <a:r>
              <a:rPr lang="ru-RU" sz="2400" dirty="0" smtClean="0"/>
              <a:t>Выделили (согласно смете)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на оформление столовой 25 000 руб.</a:t>
            </a:r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Остаток на 30.05.2017 –  240 рублей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2799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916832"/>
            <a:ext cx="5791200" cy="1371600"/>
          </a:xfrm>
        </p:spPr>
        <p:txBody>
          <a:bodyPr/>
          <a:lstStyle/>
          <a:p>
            <a:pPr algn="ctr"/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20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45</TotalTime>
  <Words>70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Главная</vt:lpstr>
      <vt:lpstr>Отчет  Управляющего совета школы  за 2016-2017 учебный год</vt:lpstr>
      <vt:lpstr>Смета на 2016-2017 учебный год</vt:lpstr>
      <vt:lpstr>Установка гардеробов для средних и старших классов на сумму 445 000 руб. </vt:lpstr>
      <vt:lpstr>Пошив костюмов  для школьного хора на 32 000 руб.</vt:lpstr>
      <vt:lpstr>Хозяйственные нужды школы на 40 000 руб.</vt:lpstr>
      <vt:lpstr>Воспитательная работа в школе на 33 200 руб.</vt:lpstr>
      <vt:lpstr>итого </vt:lpstr>
      <vt:lpstr>Спасибо  за внимание!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Управляющего совета школы  за 2016-2017 учебный год</dc:title>
  <dc:creator>Фахретдинов</dc:creator>
  <cp:lastModifiedBy>Фахретдинов</cp:lastModifiedBy>
  <cp:revision>6</cp:revision>
  <dcterms:created xsi:type="dcterms:W3CDTF">2017-05-25T15:54:36Z</dcterms:created>
  <dcterms:modified xsi:type="dcterms:W3CDTF">2017-05-26T11:46:47Z</dcterms:modified>
</cp:coreProperties>
</file>